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3AC0F-253F-45C5-AAB1-C4E3C9DB14AC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EC14B-1987-4EEC-A130-E4001F90A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2A37F-360B-4D36-91A2-A80DCF0DF10F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DEFAE-8DB3-4A88-808B-5D97455C9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23DB-7FFD-4A89-BAD7-227075B39396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E700B-CDDF-4185-91B0-457B60A65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383D8-2780-4C93-97C2-E1B049CBC62F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2861E-EC5A-4856-96B1-F24FA44E1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82E80-C7EF-40B9-84C1-2FC790285C1C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00699-057F-452B-B9DA-5EC0418F8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32C8F-D12C-4827-BF34-B89482CC00BD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DB8E1-B7BB-4932-BBD0-70F416506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6ECEF-607F-4E25-95F5-D40C413022E7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4ED69-15E5-4F42-99DC-2325736A9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0B9BE-51B9-4F53-A37B-F1EBEACCBCD0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EF6D8-634F-4E18-812A-D0397A59C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C04FB-5F90-4DFA-B8AA-7DBAFDB727EB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7C0DB-2A40-43E9-8EB7-CC17EB083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C3C18-F7BA-42C1-AB02-9BBE16B5F88A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5BAFD-2E36-4028-9375-03529E6C9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847EC-CA42-4CE7-A2D5-AC6E37C70C07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8EB9C-3531-4C22-A753-84E6BF122B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F2FDF4E-E542-4B1B-BE83-794192C55B9B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E9514B-0DFD-4C51-A511-6020FF12A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документ 8"/>
          <p:cNvSpPr/>
          <p:nvPr userDrawn="1"/>
        </p:nvSpPr>
        <p:spPr>
          <a:xfrm flipV="1">
            <a:off x="4211638" y="115888"/>
            <a:ext cx="4752975" cy="65532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Блок-схема: документ 11"/>
          <p:cNvSpPr/>
          <p:nvPr userDrawn="1"/>
        </p:nvSpPr>
        <p:spPr>
          <a:xfrm flipH="1" flipV="1">
            <a:off x="179388" y="115888"/>
            <a:ext cx="4392612" cy="65532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7" name="Рисунок 10" descr="6.7.png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619250" y="0"/>
            <a:ext cx="56245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antalpiti.ru/files/99604/6.7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15616" y="2276872"/>
            <a:ext cx="7165477" cy="4248472"/>
            <a:chOff x="1115616" y="2132856"/>
            <a:chExt cx="7165477" cy="44296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3293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Шаблон презентации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55776" y="5085184"/>
              <a:ext cx="47160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Фокина Лидия Петровна,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 Новосибирской области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2013</a:t>
              </a:r>
              <a:endParaRPr lang="ru-RU" dirty="0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43204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Гирлянда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 http://antalpiti.ru/files/99604/6.7.png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340768"/>
            <a:ext cx="3888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39750" y="2564904"/>
            <a:ext cx="7993063" cy="3967559"/>
            <a:chOff x="539750" y="1344094"/>
            <a:chExt cx="7993063" cy="5236672"/>
          </a:xfrm>
        </p:grpSpPr>
        <p:grpSp>
          <p:nvGrpSpPr>
            <p:cNvPr id="6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527418"/>
              <a:chOff x="539552" y="-815361"/>
              <a:chExt cx="7992888" cy="5659512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39552" y="-815361"/>
                <a:ext cx="7992888" cy="43651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данное оформление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источник шаблона: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800" dirty="0">
                  <a:latin typeface="Monotype Corsiva" pitchFamily="66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 err="1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9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647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latin typeface="Monotype Corsiva" pitchFamily="66" charset="0"/>
                    <a:hlinkClick r:id="rId3"/>
                  </a:rPr>
                  <a:t>http://linda6035.ucoz.ru/</a:t>
                </a:r>
                <a:r>
                  <a:rPr lang="ru-RU" sz="2000" b="1" dirty="0"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latin typeface="Monotype Corsiva" pitchFamily="66" charset="0"/>
                  </a:rPr>
                  <a:t>  </a:t>
                </a:r>
                <a:endParaRPr lang="ru-RU" sz="2000" b="1" dirty="0">
                  <a:latin typeface="Monotype Corsiva" pitchFamily="66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411760" y="6093295"/>
              <a:ext cx="5057475" cy="48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B050"/>
                  </a:solidFill>
                </a:rPr>
                <a:t>СПАСИБО АВТОРАМ ФОНОВ И КАРТИНОК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Calibri</vt:lpstr>
      <vt:lpstr>Arial</vt:lpstr>
      <vt:lpstr>Times New Roman</vt:lpstr>
      <vt:lpstr>1_Тема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2</cp:revision>
  <dcterms:created xsi:type="dcterms:W3CDTF">2013-12-07T07:24:34Z</dcterms:created>
  <dcterms:modified xsi:type="dcterms:W3CDTF">2013-12-07T11:27:40Z</dcterms:modified>
</cp:coreProperties>
</file>